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647C43A-485D-439C-B427-5F1961935F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934F453-4F52-4CB1-963B-BC013669B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928670"/>
            <a:ext cx="7458100" cy="131445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Природные условия.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57884" y="5715016"/>
            <a:ext cx="3286116" cy="500066"/>
          </a:xfrm>
        </p:spPr>
        <p:txBody>
          <a:bodyPr>
            <a:normAutofit/>
          </a:bodyPr>
          <a:lstStyle/>
          <a:p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8686800" cy="3000372"/>
          </a:xfrm>
        </p:spPr>
        <p:txBody>
          <a:bodyPr>
            <a:normAutofit lnSpcReduction="10000"/>
          </a:bodyPr>
          <a:lstStyle/>
          <a:p>
            <a:r>
              <a:rPr lang="ru-RU" sz="3200" b="1" i="1" u="sng" dirty="0" smtClean="0"/>
              <a:t>Природные условия </a:t>
            </a:r>
            <a:r>
              <a:rPr lang="ru-RU" sz="3200" dirty="0" smtClean="0"/>
              <a:t>– особенности природы (географической оболочки), влияющие на жизнь людей. При этом под жизнью людей понимают не только их повседневный быт, но и хозяйственную деятельность.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300037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Природные условия оказывают существенное влияние на разные стороны хозяйственной деятельности. Они облегчают или затрудняют заселение и освоение территории.</a:t>
            </a:r>
            <a:endParaRPr lang="ru-RU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42926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Хозяйственные возможности нашей страны неоднозначны. Россия – одно из самых северных на планете государств, для которого характерен суровый климат на значительной части территории. Именно суровый климат затрудняет жизнь населения страны.</a:t>
            </a:r>
            <a:endParaRPr lang="ru-RU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278605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Природные условия в пределах территории России довольно разнообразны. Далеко не везде они неблагоприятны. Отдельные её районы имеют </a:t>
            </a:r>
            <a:r>
              <a:rPr lang="ru-RU" sz="3200" b="1" i="1" u="sng" dirty="0" smtClean="0"/>
              <a:t>комфортные природные условия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4572008"/>
          </a:xfrm>
        </p:spPr>
        <p:txBody>
          <a:bodyPr/>
          <a:lstStyle/>
          <a:p>
            <a:r>
              <a:rPr lang="ru-RU" dirty="0" smtClean="0"/>
              <a:t>Факторы, влияющие на жизнь людей и их хозяйственную деятельность, могут быть </a:t>
            </a:r>
            <a:r>
              <a:rPr lang="ru-RU" b="1" dirty="0" smtClean="0"/>
              <a:t>зональными</a:t>
            </a:r>
            <a:r>
              <a:rPr lang="ru-RU" dirty="0" smtClean="0"/>
              <a:t> и </a:t>
            </a:r>
            <a:r>
              <a:rPr lang="ru-RU" b="1" dirty="0" err="1" smtClean="0"/>
              <a:t>азональными</a:t>
            </a:r>
            <a:r>
              <a:rPr lang="ru-RU" dirty="0" smtClean="0"/>
              <a:t>.</a:t>
            </a:r>
          </a:p>
          <a:p>
            <a:endParaRPr lang="ru-RU" b="1" i="1" u="sng" dirty="0" smtClean="0"/>
          </a:p>
          <a:p>
            <a:r>
              <a:rPr lang="ru-RU" b="1" i="1" u="sng" dirty="0" smtClean="0"/>
              <a:t>Зональные природные факторы</a:t>
            </a:r>
            <a:r>
              <a:rPr lang="ru-RU" dirty="0" smtClean="0"/>
              <a:t>, как правило, связаны с климатом</a:t>
            </a:r>
          </a:p>
          <a:p>
            <a:endParaRPr lang="ru-RU" b="1" i="1" u="sng" dirty="0" smtClean="0"/>
          </a:p>
          <a:p>
            <a:r>
              <a:rPr lang="ru-RU" b="1" i="1" u="sng" dirty="0" err="1" smtClean="0"/>
              <a:t>Азональные</a:t>
            </a:r>
            <a:r>
              <a:rPr lang="ru-RU" b="1" i="1" u="sng" dirty="0" smtClean="0"/>
              <a:t> природные факторы</a:t>
            </a:r>
            <a:r>
              <a:rPr lang="ru-RU" dirty="0" smtClean="0"/>
              <a:t> чаще всего связаны с рельефом и тектоническими процессами.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</TotalTime>
  <Words>150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Природные условия.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условия.</dc:title>
  <dc:creator>User</dc:creator>
  <cp:lastModifiedBy>user</cp:lastModifiedBy>
  <cp:revision>6</cp:revision>
  <dcterms:created xsi:type="dcterms:W3CDTF">2017-01-27T13:53:05Z</dcterms:created>
  <dcterms:modified xsi:type="dcterms:W3CDTF">2017-02-12T12:29:37Z</dcterms:modified>
</cp:coreProperties>
</file>